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21383625" cy="30275213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5" d="100"/>
          <a:sy n="25" d="100"/>
        </p:scale>
        <p:origin x="3114" y="-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068840" y="16255440"/>
            <a:ext cx="1924488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0929960" y="1625544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068840" y="1625544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1068840" y="8186040"/>
            <a:ext cx="19244880" cy="1535472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1068840" y="8186040"/>
            <a:ext cx="19244880" cy="15354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17559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17559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068840" y="1207800"/>
            <a:ext cx="19244880" cy="23435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068840" y="1625544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17559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17559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0929960" y="1625544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068840" y="16255440"/>
            <a:ext cx="19244880" cy="83754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Titeltextes durch Klicken bearbeiten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2503080" y="7574400"/>
            <a:ext cx="761184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Christoph Ulrich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CustomShape 2"/>
          <p:cNvSpPr/>
          <p:nvPr/>
        </p:nvSpPr>
        <p:spPr>
          <a:xfrm>
            <a:off x="-858600" y="9672840"/>
            <a:ext cx="6722640" cy="54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de-DE" sz="3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christoph.ulrich 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CustomShape 3"/>
          <p:cNvSpPr/>
          <p:nvPr/>
        </p:nvSpPr>
        <p:spPr>
          <a:xfrm>
            <a:off x="0" y="5553720"/>
            <a:ext cx="21383280" cy="100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6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App-controlled LEGO robotic arm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CustomShape 4"/>
          <p:cNvSpPr/>
          <p:nvPr/>
        </p:nvSpPr>
        <p:spPr>
          <a:xfrm>
            <a:off x="144000" y="6690240"/>
            <a:ext cx="2123928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3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Project of lecture „Mobile Computing“ (winter term 2018/2019)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CustomShape 5"/>
          <p:cNvSpPr/>
          <p:nvPr/>
        </p:nvSpPr>
        <p:spPr>
          <a:xfrm>
            <a:off x="1554480" y="10879920"/>
            <a:ext cx="18241560" cy="1105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" name="CustomShape 6"/>
          <p:cNvSpPr/>
          <p:nvPr/>
        </p:nvSpPr>
        <p:spPr>
          <a:xfrm>
            <a:off x="13830480" y="7574400"/>
            <a:ext cx="2818800" cy="645480"/>
          </a:xfrm>
          <a:prstGeom prst="rect">
            <a:avLst/>
          </a:prstGeom>
          <a:solidFill>
            <a:srgbClr val="DAE4ED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7"/>
          <p:cNvSpPr/>
          <p:nvPr/>
        </p:nvSpPr>
        <p:spPr>
          <a:xfrm>
            <a:off x="12420720" y="9745200"/>
            <a:ext cx="5657040" cy="645480"/>
          </a:xfrm>
          <a:prstGeom prst="rect">
            <a:avLst/>
          </a:prstGeom>
          <a:solidFill>
            <a:srgbClr val="DAE4ED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8"/>
          <p:cNvSpPr/>
          <p:nvPr/>
        </p:nvSpPr>
        <p:spPr>
          <a:xfrm>
            <a:off x="11443320" y="7574400"/>
            <a:ext cx="761184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Benjamin Schaefer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CustomShape 9"/>
          <p:cNvSpPr/>
          <p:nvPr/>
        </p:nvSpPr>
        <p:spPr>
          <a:xfrm>
            <a:off x="11717280" y="9669600"/>
            <a:ext cx="6722640" cy="54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de-DE" sz="3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benjamin.schaefer@htwg-konstanz.de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" name="Picture 44"/>
          <p:cNvPicPr/>
          <p:nvPr/>
        </p:nvPicPr>
        <p:blipFill>
          <a:blip r:embed="rId3"/>
          <a:stretch/>
        </p:blipFill>
        <p:spPr>
          <a:xfrm>
            <a:off x="864000" y="27000000"/>
            <a:ext cx="2591640" cy="2591640"/>
          </a:xfrm>
          <a:prstGeom prst="rect">
            <a:avLst/>
          </a:prstGeom>
          <a:ln>
            <a:noFill/>
          </a:ln>
        </p:spPr>
      </p:pic>
      <p:pic>
        <p:nvPicPr>
          <p:cNvPr id="46" name="Picture 45"/>
          <p:cNvPicPr/>
          <p:nvPr/>
        </p:nvPicPr>
        <p:blipFill>
          <a:blip r:embed="rId4"/>
          <a:stretch/>
        </p:blipFill>
        <p:spPr>
          <a:xfrm>
            <a:off x="7086582" y="27000000"/>
            <a:ext cx="2484360" cy="2127960"/>
          </a:xfrm>
          <a:prstGeom prst="rect">
            <a:avLst/>
          </a:prstGeom>
          <a:ln>
            <a:noFill/>
          </a:ln>
        </p:spPr>
      </p:pic>
      <p:pic>
        <p:nvPicPr>
          <p:cNvPr id="47" name="Picture 46"/>
          <p:cNvPicPr/>
          <p:nvPr/>
        </p:nvPicPr>
        <p:blipFill>
          <a:blip r:embed="rId5"/>
          <a:stretch/>
        </p:blipFill>
        <p:spPr>
          <a:xfrm>
            <a:off x="3168314" y="27936000"/>
            <a:ext cx="3798360" cy="719640"/>
          </a:xfrm>
          <a:prstGeom prst="rect">
            <a:avLst/>
          </a:prstGeom>
          <a:ln>
            <a:noFill/>
          </a:ln>
        </p:spPr>
      </p:pic>
      <p:sp>
        <p:nvSpPr>
          <p:cNvPr id="48" name="CustomShape 10"/>
          <p:cNvSpPr/>
          <p:nvPr/>
        </p:nvSpPr>
        <p:spPr>
          <a:xfrm>
            <a:off x="10609346" y="10930320"/>
            <a:ext cx="9537926" cy="914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Three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Degrees of Freedom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Easily </a:t>
            </a:r>
            <a:r>
              <a:rPr lang="de-DE" sz="4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expandable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(by means of extra  sensors or similar)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Can </a:t>
            </a:r>
            <a:r>
              <a:rPr lang="de-DE" sz="4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lift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about 150 gr. in the extended state (about 3/4 of its own weight)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Arm without base weighs ~200 gr.</a:t>
            </a:r>
            <a:endParaRPr lang="de-D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High repeatability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of +/- 1 degree</a:t>
            </a: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Regulation of the arm via                  </a:t>
            </a:r>
            <a:r>
              <a:rPr lang="de-DE" sz="4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ActionServer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11"/>
          <p:cNvSpPr/>
          <p:nvPr/>
        </p:nvSpPr>
        <p:spPr>
          <a:xfrm>
            <a:off x="1644642" y="20553750"/>
            <a:ext cx="7926300" cy="72384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Joints and gripper </a:t>
            </a:r>
            <a:r>
              <a:rPr lang="de-DE" sz="4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individually controlled 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via buttons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Definition of the target pose of the „Tool Center Point“</a:t>
            </a:r>
            <a:endParaRPr lang="de-D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Forward and inverse </a:t>
            </a:r>
            <a:r>
              <a:rPr lang="de-DE" sz="4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kinematics</a:t>
            </a:r>
            <a:endParaRPr lang="de-DE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Communication with the arm   via </a:t>
            </a:r>
            <a:r>
              <a:rPr lang="de-DE" sz="4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</a:t>
            </a:r>
            <a:endParaRPr lang="de-DE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" name="Picture 49"/>
          <p:cNvPicPr/>
          <p:nvPr/>
        </p:nvPicPr>
        <p:blipFill>
          <a:blip r:embed="rId6"/>
          <a:stretch/>
        </p:blipFill>
        <p:spPr>
          <a:xfrm>
            <a:off x="9564608" y="19883674"/>
            <a:ext cx="5143320" cy="9143640"/>
          </a:xfrm>
          <a:prstGeom prst="rect">
            <a:avLst/>
          </a:prstGeom>
          <a:ln>
            <a:noFill/>
          </a:ln>
        </p:spPr>
      </p:pic>
      <p:pic>
        <p:nvPicPr>
          <p:cNvPr id="51" name="Picture 50"/>
          <p:cNvPicPr/>
          <p:nvPr/>
        </p:nvPicPr>
        <p:blipFill>
          <a:blip r:embed="rId7"/>
          <a:stretch/>
        </p:blipFill>
        <p:spPr>
          <a:xfrm>
            <a:off x="14855940" y="19895220"/>
            <a:ext cx="5143320" cy="9143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2" name="Picture 51"/>
          <p:cNvPicPr/>
          <p:nvPr/>
        </p:nvPicPr>
        <p:blipFill>
          <a:blip r:embed="rId8"/>
          <a:stretch/>
        </p:blipFill>
        <p:spPr>
          <a:xfrm>
            <a:off x="1236353" y="10507680"/>
            <a:ext cx="9504000" cy="10652040"/>
          </a:xfrm>
          <a:prstGeom prst="rect">
            <a:avLst/>
          </a:prstGeom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FDFA7DA-6BF7-4B55-9A82-4EC35A51FE94}"/>
              </a:ext>
            </a:extLst>
          </p:cNvPr>
          <p:cNvSpPr/>
          <p:nvPr/>
        </p:nvSpPr>
        <p:spPr>
          <a:xfrm>
            <a:off x="8661400" y="15833700"/>
            <a:ext cx="2030412" cy="957420"/>
          </a:xfrm>
          <a:prstGeom prst="rect">
            <a:avLst/>
          </a:prstGeom>
          <a:solidFill>
            <a:srgbClr val="DAE4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FA1EAF-BD05-4E1F-B828-4D46635CC886}"/>
              </a:ext>
            </a:extLst>
          </p:cNvPr>
          <p:cNvSpPr/>
          <p:nvPr/>
        </p:nvSpPr>
        <p:spPr>
          <a:xfrm>
            <a:off x="9156700" y="16702200"/>
            <a:ext cx="1427300" cy="957420"/>
          </a:xfrm>
          <a:prstGeom prst="rect">
            <a:avLst/>
          </a:prstGeom>
          <a:solidFill>
            <a:srgbClr val="DAE4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5567785-EE72-490E-A5F5-D7B088CAD681}"/>
              </a:ext>
            </a:extLst>
          </p:cNvPr>
          <p:cNvSpPr/>
          <p:nvPr/>
        </p:nvSpPr>
        <p:spPr>
          <a:xfrm>
            <a:off x="9156700" y="18085770"/>
            <a:ext cx="1643300" cy="957420"/>
          </a:xfrm>
          <a:prstGeom prst="rect">
            <a:avLst/>
          </a:prstGeom>
          <a:solidFill>
            <a:srgbClr val="DAE4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6EB652-4A92-46BE-95D8-5D26EA3D1CAA}"/>
              </a:ext>
            </a:extLst>
          </p:cNvPr>
          <p:cNvSpPr/>
          <p:nvPr/>
        </p:nvSpPr>
        <p:spPr>
          <a:xfrm>
            <a:off x="9029700" y="18669330"/>
            <a:ext cx="840650" cy="502620"/>
          </a:xfrm>
          <a:prstGeom prst="rect">
            <a:avLst/>
          </a:prstGeom>
          <a:solidFill>
            <a:srgbClr val="DAE4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120</Words>
  <Application>Microsoft Office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DejaVu Sans</vt:lpstr>
      <vt:lpstr>Symbol</vt:lpstr>
      <vt:lpstr>Wingdings</vt:lpstr>
      <vt:lpstr>Office Theme</vt:lpstr>
      <vt:lpstr>PowerPoint Presentation</vt:lpstr>
    </vt:vector>
  </TitlesOfParts>
  <Company>HTWG Konstanz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Maksym</dc:creator>
  <dc:description/>
  <cp:lastModifiedBy>Christoph Ulrich</cp:lastModifiedBy>
  <cp:revision>23</cp:revision>
  <cp:lastPrinted>2018-03-14T14:27:12Z</cp:lastPrinted>
  <dcterms:created xsi:type="dcterms:W3CDTF">2018-03-14T13:54:38Z</dcterms:created>
  <dcterms:modified xsi:type="dcterms:W3CDTF">2019-01-23T15:37:17Z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HTWG Konstanz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Custom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</Properties>
</file>